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86956" y="-73324"/>
            <a:ext cx="8915399" cy="2262781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accent2">
                    <a:lumMod val="50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アラブ社会の</a:t>
            </a:r>
            <a:r>
              <a:rPr kumimoji="1" lang="ja-JP" altLang="en-US" sz="8000" dirty="0">
                <a:solidFill>
                  <a:schemeClr val="accent2">
                    <a:lumMod val="50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財産分け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657229" y="2508798"/>
            <a:ext cx="8915399" cy="1126283"/>
          </a:xfrm>
        </p:spPr>
        <p:txBody>
          <a:bodyPr>
            <a:normAutofit/>
          </a:bodyPr>
          <a:lstStyle/>
          <a:p>
            <a:r>
              <a:rPr kumimoji="1" lang="en-US" altLang="ja-JP" sz="3600" b="1" dirty="0">
                <a:solidFill>
                  <a:schemeClr val="accent3">
                    <a:lumMod val="50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3</a:t>
            </a:r>
            <a:r>
              <a:rPr kumimoji="1" lang="ja-JP" altLang="en-US" sz="3600" b="1" dirty="0">
                <a:solidFill>
                  <a:schemeClr val="accent3">
                    <a:lumMod val="50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人分けの場合のコーランの規定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95683" y="3856008"/>
            <a:ext cx="7908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accent4">
                    <a:lumMod val="50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長男には　</a:t>
            </a:r>
            <a:r>
              <a:rPr kumimoji="1" lang="en-US" altLang="ja-JP" sz="3200" b="1" dirty="0">
                <a:solidFill>
                  <a:schemeClr val="accent4">
                    <a:lumMod val="50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2</a:t>
            </a:r>
            <a:r>
              <a:rPr kumimoji="1" lang="ja-JP" altLang="en-US" sz="3200" b="1" dirty="0">
                <a:solidFill>
                  <a:schemeClr val="accent4">
                    <a:lumMod val="50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分の１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95682" y="4796286"/>
            <a:ext cx="79089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accent4">
                    <a:lumMod val="50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次男には　３分の１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095683" y="5721175"/>
            <a:ext cx="8034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accent4">
                    <a:lumMod val="50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三男には　９分の１</a:t>
            </a:r>
          </a:p>
        </p:txBody>
      </p:sp>
    </p:spTree>
    <p:extLst>
      <p:ext uri="{BB962C8B-B14F-4D97-AF65-F5344CB8AC3E}">
        <p14:creationId xmlns:p14="http://schemas.microsoft.com/office/powerpoint/2010/main" val="302014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22430" y="593208"/>
            <a:ext cx="8143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chemeClr val="accent3">
                    <a:lumMod val="50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さて　父親の残した物は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253" y="1582362"/>
            <a:ext cx="3698743" cy="3521590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3815968" y="5446775"/>
            <a:ext cx="3007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生きた駱駝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56740" y="5385220"/>
            <a:ext cx="3786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>
                <a:solidFill>
                  <a:srgbClr val="FF0000"/>
                </a:solidFill>
                <a:latin typeface="AR P丸ゴシック体M" panose="020F0600000000000000" pitchFamily="50" charset="-128"/>
                <a:ea typeface="$ＪＳゴシック" panose="04030B090D0B02020403" pitchFamily="17" charset="-128"/>
              </a:rPr>
              <a:t>１７　</a:t>
            </a:r>
            <a:r>
              <a:rPr kumimoji="1" lang="ja-JP" altLang="en-US" sz="3600" b="1" dirty="0">
                <a:solidFill>
                  <a:srgbClr val="FF0000"/>
                </a:solidFill>
                <a:latin typeface="AR P丸ゴシック体M" panose="020F0600000000000000" pitchFamily="50" charset="-128"/>
                <a:ea typeface="$ＪＳゴシック" panose="04030B090D0B02020403" pitchFamily="17" charset="-128"/>
              </a:rPr>
              <a:t>頭</a:t>
            </a:r>
            <a:endParaRPr kumimoji="1" lang="ja-JP" altLang="en-US" sz="4800" b="1" dirty="0">
              <a:solidFill>
                <a:srgbClr val="FF0000"/>
              </a:solidFill>
              <a:latin typeface="AR P丸ゴシック体M" panose="020F0600000000000000" pitchFamily="50" charset="-128"/>
              <a:ea typeface="$ＪＳゴシック" panose="04030B090D0B02020403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8330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001991" y="785004"/>
            <a:ext cx="90949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１７ </a:t>
            </a:r>
            <a:r>
              <a:rPr kumimoji="1" lang="en-US" altLang="ja-JP" sz="3600" dirty="0"/>
              <a:t>× </a:t>
            </a:r>
            <a:r>
              <a:rPr kumimoji="1" lang="ja-JP" altLang="en-US" sz="3600" dirty="0"/>
              <a:t>１</a:t>
            </a:r>
            <a:r>
              <a:rPr kumimoji="1" lang="en-US" altLang="ja-JP" sz="3600" dirty="0"/>
              <a:t>/</a:t>
            </a:r>
            <a:r>
              <a:rPr kumimoji="1" lang="ja-JP" altLang="en-US" sz="3600" dirty="0"/>
              <a:t>２ ＝ ？</a:t>
            </a:r>
            <a:endParaRPr kumimoji="1" lang="en-US" altLang="ja-JP" sz="3600" dirty="0"/>
          </a:p>
          <a:p>
            <a:r>
              <a:rPr kumimoji="1" lang="ja-JP" altLang="en-US" sz="3600" dirty="0"/>
              <a:t>１７ </a:t>
            </a:r>
            <a:r>
              <a:rPr kumimoji="1" lang="en-US" altLang="ja-JP" sz="3600" dirty="0"/>
              <a:t>× </a:t>
            </a:r>
            <a:r>
              <a:rPr kumimoji="1" lang="ja-JP" altLang="en-US" sz="3600" dirty="0"/>
              <a:t>１</a:t>
            </a:r>
            <a:r>
              <a:rPr kumimoji="1" lang="en-US" altLang="ja-JP" sz="3600" dirty="0"/>
              <a:t>/</a:t>
            </a:r>
            <a:r>
              <a:rPr kumimoji="1" lang="ja-JP" altLang="en-US" sz="3600" dirty="0"/>
              <a:t>３ ＝ ？</a:t>
            </a:r>
            <a:endParaRPr kumimoji="1" lang="en-US" altLang="ja-JP" sz="3600" dirty="0"/>
          </a:p>
          <a:p>
            <a:r>
              <a:rPr kumimoji="1" lang="ja-JP" altLang="en-US" sz="3600" dirty="0"/>
              <a:t>１７ </a:t>
            </a:r>
            <a:r>
              <a:rPr kumimoji="1" lang="en-US" altLang="ja-JP" sz="3600" dirty="0"/>
              <a:t>× </a:t>
            </a:r>
            <a:r>
              <a:rPr kumimoji="1" lang="ja-JP" altLang="en-US" sz="3600" dirty="0"/>
              <a:t>１</a:t>
            </a:r>
            <a:r>
              <a:rPr kumimoji="1" lang="en-US" altLang="ja-JP" sz="3600" dirty="0"/>
              <a:t>/</a:t>
            </a:r>
            <a:r>
              <a:rPr kumimoji="1" lang="ja-JP" altLang="en-US" sz="3600" dirty="0"/>
              <a:t>９ ＝ ？</a:t>
            </a:r>
            <a:endParaRPr kumimoji="1" lang="en-US" altLang="ja-JP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92702" y="3243532"/>
            <a:ext cx="9825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生きた</a:t>
            </a:r>
            <a:r>
              <a:rPr kumimoji="1" lang="ja-JP" altLang="en-US" sz="36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駱駝　端数では困ります。</a:t>
            </a:r>
            <a:endParaRPr kumimoji="1" lang="en-US" altLang="ja-JP" sz="3600" b="1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6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しかし　コーランの教えは絶対に守らねば</a:t>
            </a:r>
            <a:r>
              <a:rPr kumimoji="1" lang="ja-JP" altLang="en-US" sz="3600" b="1" dirty="0" err="1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、、。</a:t>
            </a:r>
            <a:endParaRPr kumimoji="1" lang="ja-JP" altLang="en-US" sz="3600" b="1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20839" y="5529532"/>
            <a:ext cx="7177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そこへ　一人の老人が通りかかる。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65632" y="6278772"/>
            <a:ext cx="5365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駱駝を</a:t>
            </a:r>
            <a:r>
              <a:rPr kumimoji="1" lang="ja-JP" altLang="en-US" sz="2800" dirty="0">
                <a:solidFill>
                  <a:srgbClr val="FF0000"/>
                </a:solidFill>
              </a:rPr>
              <a:t>１頭  </a:t>
            </a:r>
            <a:r>
              <a:rPr kumimoji="1" lang="ja-JP" altLang="en-US" sz="2800" dirty="0"/>
              <a:t>持っている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986068" y="4470108"/>
            <a:ext cx="6581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C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困った　困った</a:t>
            </a:r>
            <a:r>
              <a:rPr kumimoji="1" lang="ja-JP" altLang="en-US" sz="4000" dirty="0" err="1">
                <a:solidFill>
                  <a:srgbClr val="C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、、、</a:t>
            </a:r>
            <a:r>
              <a:rPr kumimoji="1" lang="ja-JP" altLang="en-US" sz="4000" dirty="0">
                <a:solidFill>
                  <a:srgbClr val="C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！？</a:t>
            </a:r>
          </a:p>
        </p:txBody>
      </p:sp>
    </p:spTree>
    <p:extLst>
      <p:ext uri="{BB962C8B-B14F-4D97-AF65-F5344CB8AC3E}">
        <p14:creationId xmlns:p14="http://schemas.microsoft.com/office/powerpoint/2010/main" val="376050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007820" y="1141355"/>
            <a:ext cx="101841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老人いわく</a:t>
            </a:r>
            <a:endParaRPr kumimoji="1" lang="en-US" altLang="ja-JP" sz="2400" dirty="0"/>
          </a:p>
          <a:p>
            <a:r>
              <a:rPr kumimoji="1" lang="ja-JP" altLang="en-US" dirty="0"/>
              <a:t>　</a:t>
            </a:r>
            <a:endParaRPr kumimoji="1" lang="en-US" altLang="ja-JP" dirty="0"/>
          </a:p>
          <a:p>
            <a:r>
              <a:rPr kumimoji="1" lang="ja-JP" altLang="en-US" sz="2800" dirty="0"/>
              <a:t>　皆さんお困りの様子、</a:t>
            </a:r>
            <a:endParaRPr kumimoji="1" lang="en-US" altLang="ja-JP" sz="2800" dirty="0"/>
          </a:p>
          <a:p>
            <a:r>
              <a:rPr kumimoji="1" lang="ja-JP" altLang="en-US" sz="2800" dirty="0"/>
              <a:t>　わしは子供もいないし　この１頭は差し上げましょう。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205872" y="3968685"/>
            <a:ext cx="9815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丁重に断るも　さりとて名案なし。</a:t>
            </a:r>
            <a:endParaRPr kumimoji="1" lang="en-US" altLang="ja-JP" sz="2800" dirty="0"/>
          </a:p>
          <a:p>
            <a:r>
              <a:rPr kumimoji="1" lang="ja-JP" altLang="en-US" sz="2800" dirty="0"/>
              <a:t>申し出を受けることにする。</a:t>
            </a:r>
          </a:p>
        </p:txBody>
      </p:sp>
    </p:spTree>
    <p:extLst>
      <p:ext uri="{BB962C8B-B14F-4D97-AF65-F5344CB8AC3E}">
        <p14:creationId xmlns:p14="http://schemas.microsoft.com/office/powerpoint/2010/main" val="15519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635" y="2976707"/>
            <a:ext cx="373589" cy="34987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112" y="1958506"/>
            <a:ext cx="348792" cy="44913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813" y="3894096"/>
            <a:ext cx="373589" cy="35569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4832" y="4695032"/>
            <a:ext cx="371888" cy="353599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8954" y="1075904"/>
            <a:ext cx="432854" cy="359695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3980" y="1943556"/>
            <a:ext cx="402801" cy="389594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0009" y="1075904"/>
            <a:ext cx="371888" cy="359695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4893" y="2971798"/>
            <a:ext cx="371888" cy="359695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5465" y="3861769"/>
            <a:ext cx="401176" cy="388023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49920" y="4680264"/>
            <a:ext cx="371888" cy="359695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7877" y="4680264"/>
            <a:ext cx="371888" cy="359695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7877" y="3885680"/>
            <a:ext cx="371888" cy="359695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7877" y="2971798"/>
            <a:ext cx="371888" cy="359695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7877" y="1969071"/>
            <a:ext cx="371888" cy="359695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7877" y="1075904"/>
            <a:ext cx="371888" cy="359695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7703" y="4691983"/>
            <a:ext cx="371888" cy="359695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5834" y="3885679"/>
            <a:ext cx="371888" cy="359695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0861" y="2966888"/>
            <a:ext cx="371888" cy="359695"/>
          </a:xfrm>
          <a:prstGeom prst="rect">
            <a:avLst/>
          </a:prstGeom>
        </p:spPr>
      </p:pic>
      <p:sp>
        <p:nvSpPr>
          <p:cNvPr id="34" name="テキスト ボックス 33"/>
          <p:cNvSpPr txBox="1"/>
          <p:nvPr/>
        </p:nvSpPr>
        <p:spPr>
          <a:xfrm>
            <a:off x="4713402" y="584462"/>
            <a:ext cx="7478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１７　＋　１　＝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880809" y="584462"/>
            <a:ext cx="2234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１８</a:t>
            </a:r>
          </a:p>
        </p:txBody>
      </p:sp>
    </p:spTree>
    <p:extLst>
      <p:ext uri="{BB962C8B-B14F-4D97-AF65-F5344CB8AC3E}">
        <p14:creationId xmlns:p14="http://schemas.microsoft.com/office/powerpoint/2010/main" val="322523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845" y="2542436"/>
            <a:ext cx="373589" cy="34987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244" y="1633646"/>
            <a:ext cx="348792" cy="44913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166" y="3363412"/>
            <a:ext cx="373589" cy="35569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016" y="4252939"/>
            <a:ext cx="371888" cy="353599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9920" y="830411"/>
            <a:ext cx="432854" cy="359695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4652" y="1629820"/>
            <a:ext cx="402801" cy="389594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7003" y="814293"/>
            <a:ext cx="371888" cy="359695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70108" y="2515283"/>
            <a:ext cx="371888" cy="359695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40820" y="3347248"/>
            <a:ext cx="401176" cy="388023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40820" y="4259257"/>
            <a:ext cx="371888" cy="359695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6388" y="4249703"/>
            <a:ext cx="371888" cy="359695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1828" y="3369648"/>
            <a:ext cx="371888" cy="359695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9651" y="2522382"/>
            <a:ext cx="371888" cy="359695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64008" y="1659719"/>
            <a:ext cx="371888" cy="359695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60700" y="843859"/>
            <a:ext cx="371888" cy="359695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7762" y="4253375"/>
            <a:ext cx="371888" cy="359695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7762" y="3359413"/>
            <a:ext cx="371888" cy="359695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2694143" y="122334"/>
            <a:ext cx="2243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solidFill>
                  <a:srgbClr val="FF0000"/>
                </a:solidFill>
              </a:rPr>
              <a:t>１８　</a:t>
            </a:r>
            <a:r>
              <a:rPr kumimoji="1" lang="ja-JP" altLang="en-US" dirty="0">
                <a:solidFill>
                  <a:srgbClr val="FF0000"/>
                </a:solidFill>
              </a:rPr>
              <a:t>頭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38979" y="2534478"/>
            <a:ext cx="371888" cy="365792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5326309" y="568801"/>
            <a:ext cx="306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長男　</a:t>
            </a:r>
            <a:r>
              <a:rPr kumimoji="1" lang="en-US" altLang="ja-JP" sz="2800" dirty="0"/>
              <a:t>×</a:t>
            </a:r>
            <a:r>
              <a:rPr kumimoji="1" lang="ja-JP" altLang="en-US" sz="2800" dirty="0"/>
              <a:t>１</a:t>
            </a:r>
            <a:r>
              <a:rPr kumimoji="1" lang="en-US" altLang="ja-JP" sz="2800" dirty="0"/>
              <a:t>/</a:t>
            </a:r>
            <a:r>
              <a:rPr kumimoji="1" lang="ja-JP" altLang="en-US" sz="2800" dirty="0"/>
              <a:t>２＝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41653" y="440724"/>
            <a:ext cx="371888" cy="36579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97254" y="451914"/>
            <a:ext cx="371888" cy="359695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18693" y="461505"/>
            <a:ext cx="371888" cy="359695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73320" y="478705"/>
            <a:ext cx="371888" cy="359695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51840" y="478705"/>
            <a:ext cx="371888" cy="359695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41653" y="1039826"/>
            <a:ext cx="371888" cy="359695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97254" y="1039826"/>
            <a:ext cx="371888" cy="359695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18693" y="1022332"/>
            <a:ext cx="371888" cy="359695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73320" y="1042749"/>
            <a:ext cx="371888" cy="359695"/>
          </a:xfrm>
          <a:prstGeom prst="rect">
            <a:avLst/>
          </a:prstGeom>
        </p:spPr>
      </p:pic>
      <p:sp>
        <p:nvSpPr>
          <p:cNvPr id="25" name="テキスト ボックス 24"/>
          <p:cNvSpPr txBox="1"/>
          <p:nvPr/>
        </p:nvSpPr>
        <p:spPr>
          <a:xfrm>
            <a:off x="10996693" y="1270929"/>
            <a:ext cx="1233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</a:rPr>
              <a:t>９</a:t>
            </a:r>
            <a:r>
              <a:rPr kumimoji="1" lang="ja-JP" altLang="en-US" dirty="0"/>
              <a:t>頭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326308" y="2219277"/>
            <a:ext cx="3003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ja-JP" altLang="en-US" sz="2800" dirty="0">
                <a:solidFill>
                  <a:prstClr val="black"/>
                </a:solidFill>
              </a:rPr>
              <a:t>次男　</a:t>
            </a:r>
            <a:r>
              <a:rPr kumimoji="1" lang="en-US" altLang="ja-JP" sz="2800" dirty="0">
                <a:solidFill>
                  <a:prstClr val="black"/>
                </a:solidFill>
              </a:rPr>
              <a:t>×</a:t>
            </a:r>
            <a:r>
              <a:rPr kumimoji="1" lang="ja-JP" altLang="en-US" sz="2800" dirty="0">
                <a:solidFill>
                  <a:prstClr val="black"/>
                </a:solidFill>
              </a:rPr>
              <a:t>１</a:t>
            </a:r>
            <a:r>
              <a:rPr kumimoji="1" lang="en-US" altLang="ja-JP" sz="2800" dirty="0">
                <a:solidFill>
                  <a:prstClr val="black"/>
                </a:solidFill>
              </a:rPr>
              <a:t>/</a:t>
            </a:r>
            <a:r>
              <a:rPr kumimoji="1" lang="ja-JP" altLang="en-US" sz="2800" dirty="0">
                <a:solidFill>
                  <a:prstClr val="black"/>
                </a:solidFill>
              </a:rPr>
              <a:t>３＝</a:t>
            </a:r>
          </a:p>
        </p:txBody>
      </p:sp>
      <p:pic>
        <p:nvPicPr>
          <p:cNvPr id="33" name="図 3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41653" y="2224064"/>
            <a:ext cx="371888" cy="365792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97254" y="2224064"/>
            <a:ext cx="371888" cy="365792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18693" y="2224641"/>
            <a:ext cx="371888" cy="365792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69483" y="2226679"/>
            <a:ext cx="371888" cy="365792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51840" y="2226678"/>
            <a:ext cx="371888" cy="365792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79881" y="2753160"/>
            <a:ext cx="371888" cy="365792"/>
          </a:xfrm>
          <a:prstGeom prst="rect">
            <a:avLst/>
          </a:prstGeom>
        </p:spPr>
      </p:pic>
      <p:sp>
        <p:nvSpPr>
          <p:cNvPr id="39" name="テキスト ボックス 38"/>
          <p:cNvSpPr txBox="1"/>
          <p:nvPr/>
        </p:nvSpPr>
        <p:spPr>
          <a:xfrm>
            <a:off x="10996693" y="2902700"/>
            <a:ext cx="1084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ja-JP" altLang="en-US" sz="2800" dirty="0">
                <a:solidFill>
                  <a:srgbClr val="FF0000"/>
                </a:solidFill>
              </a:rPr>
              <a:t>６</a:t>
            </a:r>
            <a:r>
              <a:rPr kumimoji="1" lang="ja-JP" altLang="en-US" dirty="0">
                <a:solidFill>
                  <a:prstClr val="black"/>
                </a:solidFill>
              </a:rPr>
              <a:t>頭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336573" y="3719108"/>
            <a:ext cx="305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ja-JP" altLang="en-US" sz="2800" dirty="0">
                <a:solidFill>
                  <a:prstClr val="black"/>
                </a:solidFill>
              </a:rPr>
              <a:t>三男　</a:t>
            </a:r>
            <a:r>
              <a:rPr kumimoji="1" lang="en-US" altLang="ja-JP" sz="2800" dirty="0">
                <a:solidFill>
                  <a:prstClr val="black"/>
                </a:solidFill>
              </a:rPr>
              <a:t>×</a:t>
            </a:r>
            <a:r>
              <a:rPr kumimoji="1" lang="ja-JP" altLang="en-US" sz="2800" dirty="0">
                <a:solidFill>
                  <a:prstClr val="black"/>
                </a:solidFill>
              </a:rPr>
              <a:t>１</a:t>
            </a:r>
            <a:r>
              <a:rPr kumimoji="1" lang="en-US" altLang="ja-JP" sz="2800" dirty="0">
                <a:solidFill>
                  <a:prstClr val="black"/>
                </a:solidFill>
              </a:rPr>
              <a:t>/</a:t>
            </a:r>
            <a:r>
              <a:rPr kumimoji="1" lang="ja-JP" altLang="en-US" sz="2800" dirty="0">
                <a:solidFill>
                  <a:prstClr val="black"/>
                </a:solidFill>
              </a:rPr>
              <a:t>９＝</a:t>
            </a:r>
          </a:p>
        </p:txBody>
      </p:sp>
      <p:pic>
        <p:nvPicPr>
          <p:cNvPr id="41" name="図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7254" y="3766694"/>
            <a:ext cx="371888" cy="353599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2985" y="3766695"/>
            <a:ext cx="371888" cy="353599"/>
          </a:xfrm>
          <a:prstGeom prst="rect">
            <a:avLst/>
          </a:prstGeom>
        </p:spPr>
      </p:pic>
      <p:sp>
        <p:nvSpPr>
          <p:cNvPr id="44" name="正方形/長方形 43"/>
          <p:cNvSpPr/>
          <p:nvPr/>
        </p:nvSpPr>
        <p:spPr>
          <a:xfrm>
            <a:off x="11028871" y="3767139"/>
            <a:ext cx="9925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ja-JP" altLang="en-US" sz="2800" dirty="0">
                <a:solidFill>
                  <a:srgbClr val="FF0000"/>
                </a:solidFill>
              </a:rPr>
              <a:t>２</a:t>
            </a:r>
            <a:r>
              <a:rPr kumimoji="1" lang="ja-JP" altLang="en-US" dirty="0">
                <a:solidFill>
                  <a:prstClr val="black"/>
                </a:solidFill>
              </a:rPr>
              <a:t>頭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960785" y="4606538"/>
            <a:ext cx="4933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合計　９＋６＋２＝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661068" y="4606538"/>
            <a:ext cx="1233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</a:rPr>
              <a:t>１７</a:t>
            </a:r>
            <a:r>
              <a:rPr kumimoji="1" lang="ja-JP" altLang="en-US" dirty="0"/>
              <a:t>頭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639019" y="4837370"/>
            <a:ext cx="2636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rgbClr val="FF0000"/>
                </a:solidFill>
              </a:rPr>
              <a:t>余り　１頭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076091" y="5574545"/>
            <a:ext cx="4252822" cy="495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300098" y="5456056"/>
            <a:ext cx="10781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さて　この残り１頭は　もともとは　預かりもの。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300098" y="6062579"/>
            <a:ext cx="6116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ja-JP" altLang="en-US" sz="2400" dirty="0">
                <a:solidFill>
                  <a:prstClr val="black"/>
                </a:solidFill>
              </a:rPr>
              <a:t>うまく分けられたし、お返ししましょう。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8057072" y="6070121"/>
            <a:ext cx="4024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ja-JP" altLang="en-US" sz="2800" dirty="0">
                <a:solidFill>
                  <a:srgbClr val="A53010"/>
                </a:solidFill>
              </a:rPr>
              <a:t>めでたし　めでたし、</a:t>
            </a:r>
          </a:p>
        </p:txBody>
      </p:sp>
    </p:spTree>
    <p:extLst>
      <p:ext uri="{BB962C8B-B14F-4D97-AF65-F5344CB8AC3E}">
        <p14:creationId xmlns:p14="http://schemas.microsoft.com/office/powerpoint/2010/main" val="55241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5" grpId="0"/>
      <p:bldP spid="27" grpId="0"/>
      <p:bldP spid="39" grpId="0"/>
      <p:bldP spid="40" grpId="0"/>
      <p:bldP spid="44" grpId="0"/>
      <p:bldP spid="45" grpId="0"/>
      <p:bldP spid="46" grpId="0"/>
      <p:bldP spid="47" grpId="0"/>
      <p:bldP spid="50" grpId="0"/>
      <p:bldP spid="51" grpId="0"/>
      <p:bldP spid="53" grpId="0"/>
    </p:bldLst>
  </p:timing>
</p:sld>
</file>

<file path=ppt/theme/theme1.xml><?xml version="1.0" encoding="utf-8"?>
<a:theme xmlns:a="http://schemas.openxmlformats.org/drawingml/2006/main" name="ウィスプ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218</TotalTime>
  <Words>86</Words>
  <Application>Microsoft Office PowerPoint</Application>
  <PresentationFormat>ワイド画面</PresentationFormat>
  <Paragraphs>37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AR P丸ゴシック体E</vt:lpstr>
      <vt:lpstr>AR P丸ゴシック体M</vt:lpstr>
      <vt:lpstr>Arial</vt:lpstr>
      <vt:lpstr>Century Gothic</vt:lpstr>
      <vt:lpstr>Wingdings 3</vt:lpstr>
      <vt:lpstr>ウィスプ</vt:lpstr>
      <vt:lpstr>アラブ社会の財産分け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アラブ社会の財産分け</dc:title>
  <dc:creator>福尾忠彦</dc:creator>
  <cp:lastModifiedBy>福尾 忠彦</cp:lastModifiedBy>
  <cp:revision>28</cp:revision>
  <dcterms:created xsi:type="dcterms:W3CDTF">2015-07-06T00:52:14Z</dcterms:created>
  <dcterms:modified xsi:type="dcterms:W3CDTF">2019-04-13T01:16:59Z</dcterms:modified>
</cp:coreProperties>
</file>